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7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3842-8FDB-414C-BEF8-276A23DCE2F6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OeUDK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49500-439B-6977-82CE-934303380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3" y="2649297"/>
            <a:ext cx="4238368" cy="6494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0" y="-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Jesus Through 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0" y="830995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Rosary Congress: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Diocese of Venice in Florida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6 - 14,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6892-C319-550D-825F-62CFC37F1014}"/>
              </a:ext>
            </a:extLst>
          </p:cNvPr>
          <p:cNvSpPr txBox="1"/>
          <p:nvPr/>
        </p:nvSpPr>
        <p:spPr>
          <a:xfrm>
            <a:off x="172995" y="2649297"/>
            <a:ext cx="24466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[Example information]</a:t>
            </a:r>
          </a:p>
          <a:p>
            <a:pPr algn="ctr"/>
            <a:r>
              <a:rPr lang="en-US" sz="1600" b="1" dirty="0"/>
              <a:t>Our Lady Queen of Martyrs Catholic Church</a:t>
            </a:r>
          </a:p>
          <a:p>
            <a:pPr algn="ctr"/>
            <a:r>
              <a:rPr lang="en-US" sz="1600" b="1" dirty="0"/>
              <a:t>833 Magellan Dr.</a:t>
            </a:r>
          </a:p>
          <a:p>
            <a:pPr algn="ctr"/>
            <a:r>
              <a:rPr lang="en-US" sz="1600" b="1" dirty="0"/>
              <a:t>Sarasota, FL 34243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A47E7-0F9A-4786-EA9E-DC2153EF0617}"/>
              </a:ext>
            </a:extLst>
          </p:cNvPr>
          <p:cNvSpPr txBox="1"/>
          <p:nvPr/>
        </p:nvSpPr>
        <p:spPr>
          <a:xfrm>
            <a:off x="172995" y="4112724"/>
            <a:ext cx="2446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[Schedule example]</a:t>
            </a:r>
          </a:p>
          <a:p>
            <a:r>
              <a:rPr lang="en-US" dirty="0"/>
              <a:t>October 9:</a:t>
            </a:r>
          </a:p>
          <a:p>
            <a:r>
              <a:rPr lang="en-US" dirty="0"/>
              <a:t>8AM Opening Mass</a:t>
            </a:r>
          </a:p>
          <a:p>
            <a:r>
              <a:rPr lang="en-US" dirty="0"/>
              <a:t>October 9:</a:t>
            </a:r>
          </a:p>
          <a:p>
            <a:r>
              <a:rPr lang="en-US" dirty="0"/>
              <a:t>8:30 AM Exposition w/ Rosary Every Hour</a:t>
            </a:r>
          </a:p>
          <a:p>
            <a:r>
              <a:rPr lang="en-US" dirty="0"/>
              <a:t>October 10:</a:t>
            </a:r>
          </a:p>
          <a:p>
            <a:r>
              <a:rPr lang="en-US" dirty="0"/>
              <a:t>8AM Closing Mass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7EAA-D3C2-1991-5877-1F843D3706DC}"/>
              </a:ext>
            </a:extLst>
          </p:cNvPr>
          <p:cNvSpPr txBox="1"/>
          <p:nvPr/>
        </p:nvSpPr>
        <p:spPr>
          <a:xfrm>
            <a:off x="172995" y="6558678"/>
            <a:ext cx="244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 for an hour at:</a:t>
            </a:r>
          </a:p>
          <a:p>
            <a:r>
              <a:rPr lang="en-US" b="1" cap="small" dirty="0">
                <a:latin typeface="Lora Bold Roman" panose="00000500000000000000" pitchFamily="2" charset="0"/>
                <a:hlinkClick r:id="rId3"/>
              </a:rPr>
              <a:t>https</a:t>
            </a:r>
            <a:r>
              <a:rPr lang="en-US" b="1" cap="small" dirty="0">
                <a:latin typeface="Lora Bold Roman" panose="00000500000000000000" pitchFamily="2" charset="0"/>
              </a:rPr>
              <a:t>:</a:t>
            </a:r>
          </a:p>
          <a:p>
            <a:r>
              <a:rPr lang="en-US" dirty="0"/>
              <a:t>or just show up!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80D52-2113-C1AD-941B-464AE5DFA43D}"/>
              </a:ext>
            </a:extLst>
          </p:cNvPr>
          <p:cNvSpPr txBox="1"/>
          <p:nvPr/>
        </p:nvSpPr>
        <p:spPr>
          <a:xfrm>
            <a:off x="172995" y="7897506"/>
            <a:ext cx="244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more information email Contact Name:</a:t>
            </a:r>
          </a:p>
          <a:p>
            <a:r>
              <a:rPr lang="en-US" sz="1600" dirty="0"/>
              <a:t>Contact Person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8628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66156" y="98749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Jesus Through 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0" y="830995"/>
            <a:ext cx="687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6 - 14, 2023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69128-3A50-CB70-55F0-05D6400E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1751108"/>
            <a:ext cx="1206843" cy="1810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4FECA-B3F1-763C-17F9-54D259B50E2D}"/>
              </a:ext>
            </a:extLst>
          </p:cNvPr>
          <p:cNvSpPr txBox="1"/>
          <p:nvPr/>
        </p:nvSpPr>
        <p:spPr>
          <a:xfrm>
            <a:off x="1524000" y="1782791"/>
            <a:ext cx="492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Eucharistic Adoration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(provide details here about Eucharistic Adoration at your congress)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943D-7C8A-30DD-CC28-0A3A094DF032}"/>
              </a:ext>
            </a:extLst>
          </p:cNvPr>
          <p:cNvSpPr txBox="1"/>
          <p:nvPr/>
        </p:nvSpPr>
        <p:spPr>
          <a:xfrm>
            <a:off x="259492" y="3556707"/>
            <a:ext cx="44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Rosary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hour on the hour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the rosary at the beginning of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your hour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3930D1-AEE8-C9D8-9197-9DE48A77A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"/>
          <a:stretch/>
        </p:blipFill>
        <p:spPr>
          <a:xfrm>
            <a:off x="4772483" y="3568979"/>
            <a:ext cx="1939853" cy="1411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D319C-3A86-6589-3A49-F3E238A96BA4}"/>
              </a:ext>
            </a:extLst>
          </p:cNvPr>
          <p:cNvSpPr txBox="1"/>
          <p:nvPr/>
        </p:nvSpPr>
        <p:spPr>
          <a:xfrm>
            <a:off x="0" y="50918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Confession Times (If Applicable)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5E408-8F48-F734-5A5F-BCB35565F3B1}"/>
              </a:ext>
            </a:extLst>
          </p:cNvPr>
          <p:cNvSpPr txBox="1"/>
          <p:nvPr/>
        </p:nvSpPr>
        <p:spPr>
          <a:xfrm>
            <a:off x="177725" y="5531278"/>
            <a:ext cx="658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0965D-CDC3-A6B1-55D7-9BBCAA73D5E6}"/>
              </a:ext>
            </a:extLst>
          </p:cNvPr>
          <p:cNvSpPr txBox="1"/>
          <p:nvPr/>
        </p:nvSpPr>
        <p:spPr>
          <a:xfrm>
            <a:off x="367121" y="7068538"/>
            <a:ext cx="24885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Our Lady Queen of Martyrs</a:t>
            </a:r>
          </a:p>
          <a:p>
            <a:r>
              <a:rPr lang="en-US" sz="1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Catholic Church</a:t>
            </a:r>
          </a:p>
          <a:p>
            <a:endParaRPr lang="en-US" sz="16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2C0C7-B76B-05F4-88B0-9221BEF1F4EA}"/>
              </a:ext>
            </a:extLst>
          </p:cNvPr>
          <p:cNvSpPr txBox="1"/>
          <p:nvPr/>
        </p:nvSpPr>
        <p:spPr>
          <a:xfrm>
            <a:off x="404829" y="7491245"/>
            <a:ext cx="2413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833 Magellan Dr.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Sarasota, FL 34243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BC05D-070C-72B2-20A9-A5CF6B464665}"/>
              </a:ext>
            </a:extLst>
          </p:cNvPr>
          <p:cNvSpPr txBox="1"/>
          <p:nvPr/>
        </p:nvSpPr>
        <p:spPr>
          <a:xfrm>
            <a:off x="3400311" y="7127931"/>
            <a:ext cx="2192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Date/Time Range:</a:t>
            </a:r>
          </a:p>
          <a:p>
            <a:r>
              <a:rPr lang="en-US" sz="1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October  9  8am Mass –</a:t>
            </a:r>
          </a:p>
          <a:p>
            <a:r>
              <a:rPr lang="en-US" sz="1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October 10    8AM 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D09A6-B75F-597B-C263-6F1FF06DF9CD}"/>
              </a:ext>
            </a:extLst>
          </p:cNvPr>
          <p:cNvSpPr txBox="1"/>
          <p:nvPr/>
        </p:nvSpPr>
        <p:spPr>
          <a:xfrm>
            <a:off x="360792" y="8103081"/>
            <a:ext cx="272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Up for an Hour:</a:t>
            </a:r>
          </a:p>
          <a:p>
            <a:r>
              <a:rPr lang="en-US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just show up!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D2512-5D15-32B5-C8F2-1DDEBA423AAD}"/>
              </a:ext>
            </a:extLst>
          </p:cNvPr>
          <p:cNvSpPr txBox="1"/>
          <p:nvPr/>
        </p:nvSpPr>
        <p:spPr>
          <a:xfrm>
            <a:off x="3400311" y="8103081"/>
            <a:ext cx="347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on how to sign up here, such as a website or phone number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B3285C-5998-7F4F-7D33-917517AC41A3}"/>
              </a:ext>
            </a:extLst>
          </p:cNvPr>
          <p:cNvCxnSpPr>
            <a:cxnSpLocks/>
          </p:cNvCxnSpPr>
          <p:nvPr/>
        </p:nvCxnSpPr>
        <p:spPr>
          <a:xfrm>
            <a:off x="0" y="1751108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2ADA66-CC2E-D410-9694-511FE5F0FA9A}"/>
              </a:ext>
            </a:extLst>
          </p:cNvPr>
          <p:cNvCxnSpPr>
            <a:cxnSpLocks/>
          </p:cNvCxnSpPr>
          <p:nvPr/>
        </p:nvCxnSpPr>
        <p:spPr>
          <a:xfrm>
            <a:off x="-17383" y="3561374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BDC29-1545-92E6-F259-367E73EC928C}"/>
              </a:ext>
            </a:extLst>
          </p:cNvPr>
          <p:cNvCxnSpPr>
            <a:cxnSpLocks/>
          </p:cNvCxnSpPr>
          <p:nvPr/>
        </p:nvCxnSpPr>
        <p:spPr>
          <a:xfrm>
            <a:off x="-1" y="5091806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9354D4-47B0-665F-B64B-A7D75F6E738E}"/>
              </a:ext>
            </a:extLst>
          </p:cNvPr>
          <p:cNvCxnSpPr>
            <a:cxnSpLocks/>
          </p:cNvCxnSpPr>
          <p:nvPr/>
        </p:nvCxnSpPr>
        <p:spPr>
          <a:xfrm>
            <a:off x="0" y="704987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0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138</TotalTime>
  <Words>200</Words>
  <Application>Microsoft Office PowerPoint</Application>
  <PresentationFormat>Letter Paper (8.5x11 in)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Lora Bold Roman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Fink</dc:creator>
  <cp:lastModifiedBy>Schwarz, Karen</cp:lastModifiedBy>
  <cp:revision>6</cp:revision>
  <dcterms:created xsi:type="dcterms:W3CDTF">2023-05-05T16:00:43Z</dcterms:created>
  <dcterms:modified xsi:type="dcterms:W3CDTF">2023-09-07T14:04:09Z</dcterms:modified>
</cp:coreProperties>
</file>